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90898-1A30-48DF-8970-DBB04D425602}" v="136" dt="2026-01-05T12:46:37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Convolutional Neural Network (CNN) for Image Classification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85750" indent="-285750" algn="l"/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l"/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l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Deep Learning model for image understanding</a:t>
            </a:r>
          </a:p>
          <a:p>
            <a:pPr marL="285750" indent="-228600" algn="l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in computer vision applications</a:t>
            </a:r>
          </a:p>
          <a:p>
            <a:pPr indent="-228600" algn="l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Presented By: Rudrakshi Jaiswal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87ABA-DB2A-0D4B-0565-4EEB73F4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Conclusion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367DF-470A-5A01-D292-9F66F77BE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CNN is best suited for image classification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Widely used in real-world applications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Backbone of modern computer vision systems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85938E9-E26E-B96F-EEA5-7C58BA1958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12" r="2" b="484"/>
          <a:stretch>
            <a:fillRect/>
          </a:stretch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23E3A-4738-B5CF-9C58-21C69825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/>
              <a:t>What is Image Classification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69897-ABDC-E101-9607-A5DABFB0D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Process of identifying objects in an image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Output is a class label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Content Placeholder 3" descr="A group of cartoon characters&#10;&#10;AI-generated content may be incorrect.">
            <a:extLst>
              <a:ext uri="{FF2B5EF4-FFF2-40B4-BE49-F238E27FC236}">
                <a16:creationId xmlns:a16="http://schemas.microsoft.com/office/drawing/2014/main" id="{96972963-7C8E-F3DA-1563-0DFC0052E1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913" r="2" b="583"/>
          <a:stretch>
            <a:fillRect/>
          </a:stretch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8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55070-B421-A405-7705-D79A0E63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What is CNN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D6390-39D4-769C-A60F-C75A76CAE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CNN stands for Convolutional Neural Network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Specially designed for image data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Automatically learns important image features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Reduces manual feature extraction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 descr="A diagram of a cat&#10;&#10;AI-generated content may be incorrect.">
            <a:extLst>
              <a:ext uri="{FF2B5EF4-FFF2-40B4-BE49-F238E27FC236}">
                <a16:creationId xmlns:a16="http://schemas.microsoft.com/office/drawing/2014/main" id="{69503437-FDD3-B60E-47D3-1723A88737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4" r="2" b="3282"/>
          <a:stretch>
            <a:fillRect/>
          </a:stretch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7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4498E-626E-F23D-4BEF-30A4B5BD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How CNN Works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95FBB-0F49-42CB-7704-385B2BB6D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Input image is given to the network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Features are extracted using convolution layers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Image size is reduced using pooling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Final classification is done using fully connected layers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 descr="A diagram of a dog&#10;&#10;AI-generated content may be incorrect.">
            <a:extLst>
              <a:ext uri="{FF2B5EF4-FFF2-40B4-BE49-F238E27FC236}">
                <a16:creationId xmlns:a16="http://schemas.microsoft.com/office/drawing/2014/main" id="{27016C6F-5F69-B768-D546-A500657B6C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71" r="2" b="2225"/>
          <a:stretch>
            <a:fillRect/>
          </a:stretch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7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512CD-84ED-E5A6-4A63-377439D34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Convolution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DD3D8-83FF-FA8F-F7C7-AAFE03429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Uses small filters called kernels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Detects edges, shapes, and patterns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Helps in feature extraction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 descr="A diagram of a convolution operation&#10;&#10;AI-generated content may be incorrect.">
            <a:extLst>
              <a:ext uri="{FF2B5EF4-FFF2-40B4-BE49-F238E27FC236}">
                <a16:creationId xmlns:a16="http://schemas.microsoft.com/office/drawing/2014/main" id="{A02F2974-5069-4700-BD48-FE429789F3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712" r="2" b="785"/>
          <a:stretch>
            <a:fillRect/>
          </a:stretch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9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36399-473F-A58B-8C48-633BB680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Pooling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F1297-C0A6-3759-AF16-B524E8A1E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Reduces size of feature maps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Keeps important information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Improves speed and performance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Common type: Max Pooling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 descr="A diagram of a input feature map&#10;&#10;AI-generated content may be incorrect.">
            <a:extLst>
              <a:ext uri="{FF2B5EF4-FFF2-40B4-BE49-F238E27FC236}">
                <a16:creationId xmlns:a16="http://schemas.microsoft.com/office/drawing/2014/main" id="{DB661FA9-24B4-D247-0E52-2CB3179A34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68" r="2" b="2728"/>
          <a:stretch>
            <a:fillRect/>
          </a:stretch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6C90A-6F5D-7FE9-6136-D9464ED9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Fully Connected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A1703-50FD-08F5-14FF-9DF397CDE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Combines all extracted features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Makes final prediction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Uses Softmax for classification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 descr="A diagram of a cat and dog&#10;&#10;AI-generated content may be incorrect.">
            <a:extLst>
              <a:ext uri="{FF2B5EF4-FFF2-40B4-BE49-F238E27FC236}">
                <a16:creationId xmlns:a16="http://schemas.microsoft.com/office/drawing/2014/main" id="{0864A5EF-4ED9-5673-5825-6481AE23CF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r="2" b="3496"/>
          <a:stretch>
            <a:fillRect/>
          </a:stretch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8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59449-591B-81A4-5E20-531C4BCC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/>
              <a:t>Real World Example – Face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EBED6-C9C4-6FB4-672E-AEBA8F45C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Used in mobile phone unlocking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Security and attendance systems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Identifies facial features like eyes and face shape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 descr="A person&amp;#39;s face on a cellphone&#10;&#10;AI-generated content may be incorrect.">
            <a:extLst>
              <a:ext uri="{FF2B5EF4-FFF2-40B4-BE49-F238E27FC236}">
                <a16:creationId xmlns:a16="http://schemas.microsoft.com/office/drawing/2014/main" id="{78CA61C3-C7E5-289E-FEA6-2E4245B2D5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72" r="2" b="2124"/>
          <a:stretch>
            <a:fillRect/>
          </a:stretch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2EB23-12D0-74BB-4DCC-A21FE456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Advantages and Limitations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657A3-6B9A-573A-1ED5-C6326639A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/>
              <a:t>Advantages</a:t>
            </a:r>
            <a:endParaRPr lang="en-US" sz="20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High accuracy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Automatic feature learning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/>
              <a:t>Limitations</a:t>
            </a:r>
            <a:endParaRPr lang="en-US" sz="20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Requires large dataset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Needs high computational power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11E6AD8-2AD0-A26D-0FE3-430B91B5CF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67" r="2" b="2629"/>
          <a:stretch>
            <a:fillRect/>
          </a:stretch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25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204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Convolutional Neural Network (CNN) for Image Classification  </vt:lpstr>
      <vt:lpstr>What is Image Classification</vt:lpstr>
      <vt:lpstr>What is CNN</vt:lpstr>
      <vt:lpstr>How CNN Works</vt:lpstr>
      <vt:lpstr>Convolution Layer</vt:lpstr>
      <vt:lpstr>Pooling Layer</vt:lpstr>
      <vt:lpstr>Fully Connected Layer</vt:lpstr>
      <vt:lpstr>Real World Example – Face Recognition</vt:lpstr>
      <vt:lpstr>Advantages and Limitations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rudrakshi jaiswal</dc:creator>
  <cp:lastModifiedBy>Rudrakshi Jaiswal</cp:lastModifiedBy>
  <cp:revision>78</cp:revision>
  <dcterms:created xsi:type="dcterms:W3CDTF">2026-01-05T12:31:33Z</dcterms:created>
  <dcterms:modified xsi:type="dcterms:W3CDTF">2026-01-05T12:51:36Z</dcterms:modified>
</cp:coreProperties>
</file>